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81" r:id="rId3"/>
  </p:sldIdLst>
  <p:sldSz cx="12192000" cy="6858000"/>
  <p:notesSz cx="6858000" cy="9144000"/>
  <p:embeddedFontLst>
    <p:embeddedFont>
      <p:font typeface="黑体" panose="02010609060101010101" pitchFamily="49" charset="-122"/>
      <p:regular r:id="rId8"/>
    </p:embeddedFont>
    <p:embeddedFont>
      <p:font typeface="微软雅黑" panose="020B0503020204020204" pitchFamily="34" charset="-122"/>
      <p:regular r:id="rId9"/>
    </p:embeddedFont>
    <p:embeddedFont>
      <p:font typeface="等线" panose="02010600030101010101" charset="-122"/>
      <p:regular r:id="rId10"/>
    </p:embeddedFont>
    <p:embeddedFont>
      <p:font typeface="等线 Light" panose="02010600030101010101" charset="-122"/>
      <p:regular r:id="rId1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1050" userDrawn="1">
          <p15:clr>
            <a:srgbClr val="A4A3A4"/>
          </p15:clr>
        </p15:guide>
        <p15:guide id="8" pos="3069" userDrawn="1">
          <p15:clr>
            <a:srgbClr val="A4A3A4"/>
          </p15:clr>
        </p15:guide>
        <p15:guide id="9" orient="horz" pos="890" userDrawn="1">
          <p15:clr>
            <a:srgbClr val="A4A3A4"/>
          </p15:clr>
        </p15:guide>
        <p15:guide id="10" orient="horz" pos="3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14"/>
      </p:cViewPr>
      <p:guideLst>
        <p:guide pos="1050"/>
        <p:guide pos="3069"/>
        <p:guide orient="horz" pos="890"/>
        <p:guide orient="horz" pos="36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font" Target="fonts/font4.fntdata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F8AE9-AE96-4531-903F-3D2A8223F3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CCA67-027D-443C-A7EE-EB40CAF8E6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CCA67-027D-443C-A7EE-EB40CAF8E6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C035C-452A-41A1-8627-5B744B69B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23095-76FA-4D4E-88B6-C33076C431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C035C-452A-41A1-8627-5B744B69B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23095-76FA-4D4E-88B6-C33076C431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704145" y="1433848"/>
            <a:ext cx="3151505" cy="4326255"/>
          </a:xfrm>
          <a:prstGeom prst="rect">
            <a:avLst/>
          </a:prstGeom>
          <a:noFill/>
          <a:ln w="317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834140" y="1975001"/>
            <a:ext cx="2891245" cy="355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粘贴图片区：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、请尽量采用生活照片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、照片中着装不能出现背心拖鞋等，脸部不要带墨镜和侧脸，表情动作要自然得体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、请用网格视图模式将照片放在此框内，大小严格按照虚线所示的长宽进行剪裁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C035C-452A-41A1-8627-5B744B69B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23095-76FA-4D4E-88B6-C33076C431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C035C-452A-41A1-8627-5B744B69B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23095-76FA-4D4E-88B6-C33076C431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C035C-452A-41A1-8627-5B744B69B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23095-76FA-4D4E-88B6-C33076C431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C035C-452A-41A1-8627-5B744B69B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23095-76FA-4D4E-88B6-C33076C431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C035C-452A-41A1-8627-5B744B69B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23095-76FA-4D4E-88B6-C33076C431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C035C-452A-41A1-8627-5B744B69B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23095-76FA-4D4E-88B6-C33076C431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C035C-452A-41A1-8627-5B744B69B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23095-76FA-4D4E-88B6-C33076C431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" b="3995"/>
          <a:stretch>
            <a:fillRect/>
          </a:stretch>
        </p:blipFill>
        <p:spPr>
          <a:xfrm>
            <a:off x="-2" y="546673"/>
            <a:ext cx="12192000" cy="631132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1"/>
            <a:ext cx="12192000" cy="88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6" y="20226"/>
            <a:ext cx="4003202" cy="85372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7748560" y="148780"/>
            <a:ext cx="4111360" cy="666800"/>
            <a:chOff x="7748560" y="247110"/>
            <a:chExt cx="4111360" cy="6668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8560" y="388620"/>
              <a:ext cx="1270798" cy="38378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8689" y="318436"/>
              <a:ext cx="453964" cy="45396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2261" y="347960"/>
              <a:ext cx="995857" cy="42444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7173" y="247110"/>
              <a:ext cx="1092747" cy="6668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562600" y="2554387"/>
            <a:ext cx="5622052" cy="314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姓   名：某   某（两字的，中间空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格）</a:t>
            </a:r>
            <a:endParaRPr lang="en-US" altLang="zh-CN" sz="240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专   业：工商管理（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MBA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导   师：某   某（两字的，中间空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格）</a:t>
            </a:r>
            <a:endParaRPr lang="en-US" altLang="zh-CN" sz="240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毕业去向：</a:t>
            </a:r>
            <a:endParaRPr lang="en-US" altLang="zh-CN" sz="240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请写单位全称（前边空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格）</a:t>
            </a:r>
            <a:endParaRPr lang="en-US" altLang="zh-CN" sz="240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62600" y="1625600"/>
            <a:ext cx="3005951" cy="76944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硕士研究生</a:t>
            </a:r>
            <a:endParaRPr lang="zh-CN" altLang="en-US" sz="440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WPS 演示</Application>
  <PresentationFormat>宽屏</PresentationFormat>
  <Paragraphs>8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黑体</vt:lpstr>
      <vt:lpstr>微软雅黑</vt:lpstr>
      <vt:lpstr>Times New Roman</vt:lpstr>
      <vt:lpstr>等线</vt:lpstr>
      <vt:lpstr>Arial Unicode MS</vt:lpstr>
      <vt:lpstr>等线 Light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曹雯雯</dc:creator>
  <cp:lastModifiedBy>杜宇</cp:lastModifiedBy>
  <cp:revision>121</cp:revision>
  <dcterms:created xsi:type="dcterms:W3CDTF">2021-06-17T02:08:00Z</dcterms:created>
  <dcterms:modified xsi:type="dcterms:W3CDTF">2025-06-18T03:02:02Z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BBD36CFF31B64B999B98DA11662B16E9_13</vt:lpwstr>
  </property>
</Properties>
</file>