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8" d="100"/>
          <a:sy n="118" d="100"/>
        </p:scale>
        <p:origin x="84" y="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DEF6D-2C85-49ED-AC5E-54AF3D341976}" type="datetimeFigureOut">
              <a:rPr lang="zh-CN" altLang="en-US" smtClean="0"/>
              <a:t>2022/6/16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CBCE0F-AD7E-471C-A6E5-4A2743D8CB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272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DCCA67-027D-443C-A7EE-EB40CAF8E66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9030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A959C-F01B-4141-BA37-64EEA014C32B}" type="datetimeFigureOut">
              <a:rPr lang="zh-CN" altLang="en-US" smtClean="0"/>
              <a:t>2022/6/16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3F13F-581B-4731-A16D-F180FB5660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702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A959C-F01B-4141-BA37-64EEA014C32B}" type="datetimeFigureOut">
              <a:rPr lang="zh-CN" altLang="en-US" smtClean="0"/>
              <a:t>2022/6/16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3F13F-581B-4731-A16D-F180FB5660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737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A959C-F01B-4141-BA37-64EEA014C32B}" type="datetimeFigureOut">
              <a:rPr lang="zh-CN" altLang="en-US" smtClean="0"/>
              <a:t>2022/6/16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3F13F-581B-4731-A16D-F180FB5660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366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A959C-F01B-4141-BA37-64EEA014C32B}" type="datetimeFigureOut">
              <a:rPr lang="zh-CN" altLang="en-US" smtClean="0"/>
              <a:t>2022/6/16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3F13F-581B-4731-A16D-F180FB5660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408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A959C-F01B-4141-BA37-64EEA014C32B}" type="datetimeFigureOut">
              <a:rPr lang="zh-CN" altLang="en-US" smtClean="0"/>
              <a:t>2022/6/16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3F13F-581B-4731-A16D-F180FB5660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3727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A959C-F01B-4141-BA37-64EEA014C32B}" type="datetimeFigureOut">
              <a:rPr lang="zh-CN" altLang="en-US" smtClean="0"/>
              <a:t>2022/6/16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3F13F-581B-4731-A16D-F180FB5660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416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A959C-F01B-4141-BA37-64EEA014C32B}" type="datetimeFigureOut">
              <a:rPr lang="zh-CN" altLang="en-US" smtClean="0"/>
              <a:t>2022/6/16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3F13F-581B-4731-A16D-F180FB5660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682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A959C-F01B-4141-BA37-64EEA014C32B}" type="datetimeFigureOut">
              <a:rPr lang="zh-CN" altLang="en-US" smtClean="0"/>
              <a:t>2022/6/16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3F13F-581B-4731-A16D-F180FB5660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021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A959C-F01B-4141-BA37-64EEA014C32B}" type="datetimeFigureOut">
              <a:rPr lang="zh-CN" altLang="en-US" smtClean="0"/>
              <a:t>2022/6/16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3F13F-581B-4731-A16D-F180FB5660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289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A959C-F01B-4141-BA37-64EEA014C32B}" type="datetimeFigureOut">
              <a:rPr lang="zh-CN" altLang="en-US" smtClean="0"/>
              <a:t>2022/6/16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3F13F-581B-4731-A16D-F180FB5660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718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A959C-F01B-4141-BA37-64EEA014C32B}" type="datetimeFigureOut">
              <a:rPr lang="zh-CN" altLang="en-US" smtClean="0"/>
              <a:t>2022/6/16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3F13F-581B-4731-A16D-F180FB5660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102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A959C-F01B-4141-BA37-64EEA014C32B}" type="datetimeFigureOut">
              <a:rPr lang="zh-CN" altLang="en-US" smtClean="0"/>
              <a:t>2022/6/16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13F13F-581B-4731-A16D-F180FB5660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298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01"/>
            <a:ext cx="12192000" cy="6849399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0" y="0"/>
            <a:ext cx="12192000" cy="8962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9952916" y="318438"/>
            <a:ext cx="1819984" cy="453965"/>
            <a:chOff x="4161716" y="451788"/>
            <a:chExt cx="1819984" cy="45396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61716" y="521972"/>
              <a:ext cx="1270798" cy="383781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27736" y="451788"/>
              <a:ext cx="453964" cy="453965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5645475" y="2729996"/>
            <a:ext cx="709837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姓名：微软雅黑（</a:t>
            </a:r>
            <a:r>
              <a:rPr lang="en-US" altLang="zh-CN" sz="2800" dirty="0" smtClean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r>
              <a:rPr lang="zh-CN" altLang="en-US" sz="2800" dirty="0" smtClean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号字体）</a:t>
            </a:r>
            <a:endParaRPr lang="en-US" altLang="zh-CN" sz="2800" dirty="0" smtClean="0">
              <a:solidFill>
                <a:schemeClr val="bg1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专业：工商管理（</a:t>
            </a:r>
            <a:r>
              <a:rPr lang="en-US" altLang="zh-CN" sz="2800" dirty="0" smtClean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MBA</a:t>
            </a:r>
            <a:r>
              <a:rPr lang="zh-CN" altLang="en-US" sz="2800" dirty="0" smtClean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800" dirty="0" smtClean="0">
              <a:solidFill>
                <a:schemeClr val="bg1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导师：微软雅黑（</a:t>
            </a:r>
            <a:r>
              <a:rPr lang="en-US" altLang="zh-CN" sz="2800" dirty="0" smtClean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r>
              <a:rPr lang="zh-CN" altLang="en-US" sz="2800" dirty="0" smtClean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号字体）</a:t>
            </a:r>
            <a:endParaRPr lang="en-US" altLang="zh-CN" sz="2800" dirty="0" smtClean="0">
              <a:solidFill>
                <a:schemeClr val="bg1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工作单位：</a:t>
            </a:r>
            <a:endParaRPr lang="en-US" altLang="zh-CN" sz="2800" dirty="0" smtClean="0">
              <a:solidFill>
                <a:schemeClr val="bg1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某某某有限公司   微软雅黑（</a:t>
            </a:r>
            <a:r>
              <a:rPr lang="en-US" altLang="zh-CN" sz="2800" dirty="0" smtClean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r>
              <a:rPr lang="zh-CN" altLang="en-US" sz="2800" dirty="0" smtClean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号字体）</a:t>
            </a:r>
            <a:endParaRPr lang="en-US" altLang="zh-CN" sz="2800" dirty="0" smtClean="0">
              <a:solidFill>
                <a:schemeClr val="bg1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6" y="118556"/>
            <a:ext cx="4003202" cy="8537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58127" y="1623527"/>
            <a:ext cx="3372493" cy="4628228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645475" y="1810144"/>
            <a:ext cx="3005951" cy="769441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硕</a:t>
            </a:r>
            <a:r>
              <a:rPr lang="zh-CN" altLang="en-US" sz="4400" dirty="0" smtClean="0"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士研究生</a:t>
            </a:r>
            <a:endParaRPr lang="zh-CN" altLang="en-US" sz="4400" dirty="0">
              <a:solidFill>
                <a:schemeClr val="bg1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98750" y="2194864"/>
            <a:ext cx="289124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ct val="50000"/>
              </a:spcBef>
              <a:buFontTx/>
              <a:buNone/>
            </a:pPr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粘贴图片区：</a:t>
            </a:r>
          </a:p>
          <a:p>
            <a:pPr algn="just">
              <a:spcBef>
                <a:spcPct val="50000"/>
              </a:spcBef>
              <a:buFontTx/>
              <a:buNone/>
            </a:pPr>
            <a:r>
              <a:rPr lang="en-US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、请尽量采用生活照片</a:t>
            </a:r>
          </a:p>
          <a:p>
            <a:pPr algn="just">
              <a:spcBef>
                <a:spcPct val="50000"/>
              </a:spcBef>
              <a:buFontTx/>
              <a:buNone/>
            </a:pPr>
            <a:r>
              <a:rPr lang="en-US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、照片中着装不能出现背心拖鞋等，表情动作要自然得体</a:t>
            </a:r>
          </a:p>
          <a:p>
            <a:pPr algn="just">
              <a:spcBef>
                <a:spcPct val="50000"/>
              </a:spcBef>
              <a:buFontTx/>
              <a:buNone/>
            </a:pPr>
            <a:r>
              <a:rPr lang="en-US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、请用网格视图模式将照片放在此框内，大小严格</a:t>
            </a:r>
            <a:r>
              <a:rPr lang="zh-CN" altLang="en-US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按照实线</a:t>
            </a:r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所示的长宽进行剪裁</a:t>
            </a:r>
          </a:p>
          <a:p>
            <a:pPr algn="just">
              <a:spcBef>
                <a:spcPct val="50000"/>
              </a:spcBef>
              <a:buFontTx/>
              <a:buNone/>
            </a:pPr>
            <a:r>
              <a:rPr lang="en-US" altLang="zh-CN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、粘贴照片后请删除此框</a:t>
            </a:r>
          </a:p>
          <a:p>
            <a:pPr algn="just"/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01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105</Words>
  <Application>Microsoft Office PowerPoint</Application>
  <PresentationFormat>宽屏</PresentationFormat>
  <Paragraphs>12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等线</vt:lpstr>
      <vt:lpstr>等线 Light</vt:lpstr>
      <vt:lpstr>黑体</vt:lpstr>
      <vt:lpstr>微软雅黑</vt:lpstr>
      <vt:lpstr>Arial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刘源</dc:creator>
  <cp:lastModifiedBy>刘源</cp:lastModifiedBy>
  <cp:revision>5</cp:revision>
  <dcterms:created xsi:type="dcterms:W3CDTF">2021-06-18T09:01:14Z</dcterms:created>
  <dcterms:modified xsi:type="dcterms:W3CDTF">2022-06-16T07:33:54Z</dcterms:modified>
</cp:coreProperties>
</file>