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62" r:id="rId2"/>
    <p:sldId id="263" r:id="rId3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3300"/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0" d="100"/>
          <a:sy n="60" d="100"/>
        </p:scale>
        <p:origin x="78" y="147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2FDEF6D-2C85-49ED-AC5E-54AF3D341976}" type="datetimeFigureOut">
              <a:rPr lang="zh-CN" altLang="en-US" smtClean="0"/>
              <a:t>2024/6/19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1CBCE0F-AD7E-471C-A6E5-4A2743D8CBF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732721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单击以编辑母版副标题样式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5A959C-F01B-4141-BA37-64EEA014C32B}" type="datetimeFigureOut">
              <a:rPr lang="zh-CN" altLang="en-US" smtClean="0"/>
              <a:t>2024/6/19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13F13F-581B-4731-A16D-F180FB56608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907027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5A959C-F01B-4141-BA37-64EEA014C32B}" type="datetimeFigureOut">
              <a:rPr lang="zh-CN" altLang="en-US" smtClean="0"/>
              <a:t>2024/6/19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13F13F-581B-4731-A16D-F180FB56608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577379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5A959C-F01B-4141-BA37-64EEA014C32B}" type="datetimeFigureOut">
              <a:rPr lang="zh-CN" altLang="en-US" smtClean="0"/>
              <a:t>2024/6/19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13F13F-581B-4731-A16D-F180FB56608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253662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5A959C-F01B-4141-BA37-64EEA014C32B}" type="datetimeFigureOut">
              <a:rPr lang="zh-CN" altLang="en-US" smtClean="0"/>
              <a:t>2024/6/19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13F13F-581B-4731-A16D-F180FB56608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674086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5A959C-F01B-4141-BA37-64EEA014C32B}" type="datetimeFigureOut">
              <a:rPr lang="zh-CN" altLang="en-US" smtClean="0"/>
              <a:t>2024/6/19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13F13F-581B-4731-A16D-F180FB56608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893727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5A959C-F01B-4141-BA37-64EEA014C32B}" type="datetimeFigureOut">
              <a:rPr lang="zh-CN" altLang="en-US" smtClean="0"/>
              <a:t>2024/6/19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13F13F-581B-4731-A16D-F180FB56608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884160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5A959C-F01B-4141-BA37-64EEA014C32B}" type="datetimeFigureOut">
              <a:rPr lang="zh-CN" altLang="en-US" smtClean="0"/>
              <a:t>2024/6/19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13F13F-581B-4731-A16D-F180FB56608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36827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5A959C-F01B-4141-BA37-64EEA014C32B}" type="datetimeFigureOut">
              <a:rPr lang="zh-CN" altLang="en-US" smtClean="0"/>
              <a:t>2024/6/19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13F13F-581B-4731-A16D-F180FB56608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080219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5A959C-F01B-4141-BA37-64EEA014C32B}" type="datetimeFigureOut">
              <a:rPr lang="zh-CN" altLang="en-US" smtClean="0"/>
              <a:t>2024/6/19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13F13F-581B-4731-A16D-F180FB56608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442896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5A959C-F01B-4141-BA37-64EEA014C32B}" type="datetimeFigureOut">
              <a:rPr lang="zh-CN" altLang="en-US" smtClean="0"/>
              <a:t>2024/6/19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13F13F-581B-4731-A16D-F180FB56608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577185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5A959C-F01B-4141-BA37-64EEA014C32B}" type="datetimeFigureOut">
              <a:rPr lang="zh-CN" altLang="en-US" smtClean="0"/>
              <a:t>2024/6/19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13F13F-581B-4731-A16D-F180FB56608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131022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5A959C-F01B-4141-BA37-64EEA014C32B}" type="datetimeFigureOut">
              <a:rPr lang="zh-CN" altLang="en-US" smtClean="0"/>
              <a:t>2024/6/19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13F13F-581B-4731-A16D-F180FB56608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012989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6A0FF392-6339-4583-9967-8EFEDD118E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5" name="内容占位符 4">
            <a:extLst>
              <a:ext uri="{FF2B5EF4-FFF2-40B4-BE49-F238E27FC236}">
                <a16:creationId xmlns:a16="http://schemas.microsoft.com/office/drawing/2014/main" id="{8AD90FA1-5D11-40E3-AEF2-36C0C191902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6" name="文本框 5">
            <a:extLst>
              <a:ext uri="{FF2B5EF4-FFF2-40B4-BE49-F238E27FC236}">
                <a16:creationId xmlns:a16="http://schemas.microsoft.com/office/drawing/2014/main" id="{FBD09900-9C34-48AB-B369-B74E694759C6}"/>
              </a:ext>
            </a:extLst>
          </p:cNvPr>
          <p:cNvSpPr txBox="1"/>
          <p:nvPr/>
        </p:nvSpPr>
        <p:spPr>
          <a:xfrm>
            <a:off x="5645284" y="2739041"/>
            <a:ext cx="6464147" cy="38942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dirty="0">
                <a:solidFill>
                  <a:schemeClr val="bg1"/>
                </a:solidFill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姓名：微软雅黑（</a:t>
            </a:r>
            <a:r>
              <a:rPr lang="en-US" altLang="zh-CN" sz="2800" dirty="0">
                <a:solidFill>
                  <a:schemeClr val="bg1"/>
                </a:solidFill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28</a:t>
            </a:r>
            <a:r>
              <a:rPr lang="zh-CN" altLang="en-US" sz="2800" dirty="0">
                <a:solidFill>
                  <a:schemeClr val="bg1"/>
                </a:solidFill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号字体）</a:t>
            </a:r>
            <a:endParaRPr lang="en-US" altLang="zh-CN" sz="2800" dirty="0">
              <a:solidFill>
                <a:schemeClr val="bg1"/>
              </a:solidFill>
              <a:effectLst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800" dirty="0">
                <a:solidFill>
                  <a:schemeClr val="bg1"/>
                </a:solidFill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专业：工商管理（</a:t>
            </a:r>
            <a:r>
              <a:rPr lang="en-US" altLang="zh-CN" sz="2800" dirty="0">
                <a:solidFill>
                  <a:schemeClr val="bg1"/>
                </a:solidFill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MBA</a:t>
            </a:r>
            <a:r>
              <a:rPr lang="zh-CN" altLang="en-US" sz="2800" dirty="0">
                <a:solidFill>
                  <a:schemeClr val="bg1"/>
                </a:solidFill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  <a:endParaRPr lang="en-US" altLang="zh-CN" sz="2800" dirty="0">
              <a:solidFill>
                <a:schemeClr val="bg1"/>
              </a:solidFill>
              <a:effectLst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800" dirty="0">
                <a:solidFill>
                  <a:schemeClr val="bg1"/>
                </a:solidFill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导师：微软雅黑（</a:t>
            </a:r>
            <a:r>
              <a:rPr lang="en-US" altLang="zh-CN" sz="2800" dirty="0">
                <a:solidFill>
                  <a:schemeClr val="bg1"/>
                </a:solidFill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28</a:t>
            </a:r>
            <a:r>
              <a:rPr lang="zh-CN" altLang="en-US" sz="2800" dirty="0">
                <a:solidFill>
                  <a:schemeClr val="bg1"/>
                </a:solidFill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号字体）</a:t>
            </a:r>
            <a:endParaRPr lang="en-US" altLang="zh-CN" sz="2800" dirty="0">
              <a:solidFill>
                <a:schemeClr val="bg1"/>
              </a:solidFill>
              <a:effectLst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800" dirty="0">
                <a:solidFill>
                  <a:schemeClr val="bg1"/>
                </a:solidFill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工作单位：</a:t>
            </a:r>
            <a:endParaRPr lang="en-US" altLang="zh-CN" sz="2800" dirty="0">
              <a:solidFill>
                <a:schemeClr val="bg1"/>
              </a:solidFill>
              <a:effectLst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800" dirty="0">
                <a:solidFill>
                  <a:schemeClr val="bg1"/>
                </a:solidFill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某某某有限公司</a:t>
            </a:r>
            <a:r>
              <a:rPr lang="en-US" altLang="zh-CN" sz="2800" dirty="0">
                <a:solidFill>
                  <a:schemeClr val="bg1"/>
                </a:solidFill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(</a:t>
            </a:r>
            <a:r>
              <a:rPr lang="zh-CN" altLang="en-US" sz="2800" dirty="0">
                <a:solidFill>
                  <a:schemeClr val="bg1"/>
                </a:solidFill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全称</a:t>
            </a:r>
            <a:r>
              <a:rPr lang="en-US" altLang="zh-CN" sz="2800" dirty="0">
                <a:solidFill>
                  <a:schemeClr val="bg1"/>
                </a:solidFill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)</a:t>
            </a:r>
            <a:r>
              <a:rPr lang="zh-CN" altLang="en-US" sz="2800" dirty="0">
                <a:solidFill>
                  <a:schemeClr val="bg1"/>
                </a:solidFill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微软雅黑（</a:t>
            </a:r>
            <a:r>
              <a:rPr lang="en-US" altLang="zh-CN" sz="2800" dirty="0">
                <a:solidFill>
                  <a:schemeClr val="bg1"/>
                </a:solidFill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28</a:t>
            </a:r>
            <a:r>
              <a:rPr lang="zh-CN" altLang="en-US" sz="2800" dirty="0">
                <a:solidFill>
                  <a:schemeClr val="bg1"/>
                </a:solidFill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号字体）</a:t>
            </a:r>
            <a:endParaRPr lang="en-US" altLang="zh-CN" sz="2800" dirty="0">
              <a:solidFill>
                <a:schemeClr val="bg1"/>
              </a:solidFill>
              <a:effectLst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3496396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6A0FF392-6339-4583-9967-8EFEDD118E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5" name="内容占位符 4">
            <a:extLst>
              <a:ext uri="{FF2B5EF4-FFF2-40B4-BE49-F238E27FC236}">
                <a16:creationId xmlns:a16="http://schemas.microsoft.com/office/drawing/2014/main" id="{8AD90FA1-5D11-40E3-AEF2-36C0C191902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6" name="文本框 5">
            <a:extLst>
              <a:ext uri="{FF2B5EF4-FFF2-40B4-BE49-F238E27FC236}">
                <a16:creationId xmlns:a16="http://schemas.microsoft.com/office/drawing/2014/main" id="{FBD09900-9C34-48AB-B369-B74E694759C6}"/>
              </a:ext>
            </a:extLst>
          </p:cNvPr>
          <p:cNvSpPr txBox="1"/>
          <p:nvPr/>
        </p:nvSpPr>
        <p:spPr>
          <a:xfrm>
            <a:off x="5645284" y="2739041"/>
            <a:ext cx="6464147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dirty="0">
                <a:solidFill>
                  <a:schemeClr val="bg1"/>
                </a:solidFill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姓名：韩梅梅</a:t>
            </a:r>
            <a:endParaRPr lang="en-US" altLang="zh-CN" sz="2800" dirty="0">
              <a:solidFill>
                <a:schemeClr val="bg1"/>
              </a:solidFill>
              <a:effectLst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800" dirty="0">
                <a:solidFill>
                  <a:schemeClr val="bg1"/>
                </a:solidFill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专业：工商管理（</a:t>
            </a:r>
            <a:r>
              <a:rPr lang="en-US" altLang="zh-CN" sz="2800" dirty="0">
                <a:solidFill>
                  <a:schemeClr val="bg1"/>
                </a:solidFill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MBA</a:t>
            </a:r>
            <a:r>
              <a:rPr lang="zh-CN" altLang="en-US" sz="2800" dirty="0">
                <a:solidFill>
                  <a:schemeClr val="bg1"/>
                </a:solidFill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  <a:endParaRPr lang="en-US" altLang="zh-CN" sz="2800" dirty="0">
              <a:solidFill>
                <a:schemeClr val="bg1"/>
              </a:solidFill>
              <a:effectLst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800" dirty="0">
                <a:solidFill>
                  <a:schemeClr val="bg1"/>
                </a:solidFill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导师：李雷</a:t>
            </a:r>
            <a:endParaRPr lang="en-US" altLang="zh-CN" sz="2800" dirty="0">
              <a:solidFill>
                <a:schemeClr val="bg1"/>
              </a:solidFill>
              <a:effectLst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800" dirty="0">
                <a:solidFill>
                  <a:schemeClr val="bg1"/>
                </a:solidFill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工作单位：</a:t>
            </a:r>
            <a:endParaRPr lang="en-US" altLang="zh-CN" sz="2800" dirty="0">
              <a:solidFill>
                <a:schemeClr val="bg1"/>
              </a:solidFill>
              <a:effectLst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800" dirty="0">
                <a:solidFill>
                  <a:schemeClr val="bg1"/>
                </a:solidFill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某某某有限公司</a:t>
            </a:r>
            <a:endParaRPr lang="en-US" altLang="zh-CN" sz="2800" dirty="0">
              <a:solidFill>
                <a:schemeClr val="bg1"/>
              </a:solidFill>
              <a:effectLst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id="{31B6593D-6FDF-4C32-804C-A1CC3D09853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83744" y="1556084"/>
            <a:ext cx="3488256" cy="46201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700733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65</TotalTime>
  <Words>66</Words>
  <Application>Microsoft Office PowerPoint</Application>
  <PresentationFormat>宽屏</PresentationFormat>
  <Paragraphs>10</Paragraphs>
  <Slides>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</vt:i4>
      </vt:variant>
    </vt:vector>
  </HeadingPairs>
  <TitlesOfParts>
    <vt:vector size="7" baseType="lpstr">
      <vt:lpstr>Arial</vt:lpstr>
      <vt:lpstr>等线</vt:lpstr>
      <vt:lpstr>等线 Light</vt:lpstr>
      <vt:lpstr>微软雅黑</vt:lpstr>
      <vt:lpstr>Office 主题​​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刘源</dc:creator>
  <cp:lastModifiedBy>Administrator</cp:lastModifiedBy>
  <cp:revision>17</cp:revision>
  <dcterms:created xsi:type="dcterms:W3CDTF">2021-06-18T09:01:14Z</dcterms:created>
  <dcterms:modified xsi:type="dcterms:W3CDTF">2024-06-19T07:37:25Z</dcterms:modified>
</cp:coreProperties>
</file>